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8" r:id="rId14"/>
    <p:sldId id="269" r:id="rId15"/>
    <p:sldId id="271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6377-5202-5A40-8581-32C1938AF94D}" type="datetimeFigureOut">
              <a:rPr lang="de-DE" smtClean="0"/>
              <a:t>09.11.16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1FE9-63F0-B248-804D-34CA2AA94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0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Ergebnissicherung! Flipchart oder digital -&gt; später zur Verfügung stellen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1FE9-63F0-B248-804D-34CA2AA94ED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10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09.11.16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Source Sans Pro"/>
                <a:cs typeface="Source Sans Pro"/>
              </a:rPr>
              <a:t>Ein Tool für die moderne Bibliothek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ctionbound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" y="2052560"/>
            <a:ext cx="6723888" cy="1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9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Was ist der </a:t>
            </a:r>
            <a:r>
              <a:rPr lang="de-DE" dirty="0" err="1" smtClean="0">
                <a:latin typeface="Source Sans Pro"/>
                <a:cs typeface="Source Sans Pro"/>
              </a:rPr>
              <a:t>Bound</a:t>
            </a:r>
            <a:r>
              <a:rPr lang="de-DE" dirty="0" smtClean="0">
                <a:latin typeface="Source Sans Pro"/>
                <a:cs typeface="Source Sans Pro"/>
              </a:rPr>
              <a:t> </a:t>
            </a:r>
            <a:r>
              <a:rPr lang="de-DE" dirty="0" err="1" smtClean="0">
                <a:latin typeface="Source Sans Pro"/>
                <a:cs typeface="Source Sans Pro"/>
              </a:rPr>
              <a:t>Creator</a:t>
            </a:r>
            <a:r>
              <a:rPr lang="de-DE" dirty="0" smtClean="0">
                <a:latin typeface="Source Sans Pro"/>
                <a:cs typeface="Source Sans Pro"/>
              </a:rPr>
              <a:t>?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https://actionbound.com</a:t>
            </a:r>
          </a:p>
          <a:p>
            <a:endParaRPr lang="de-DE" dirty="0" smtClean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Genug Frontalvortrag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11" name="Inhaltsplatzhalter 10" descr="peer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592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Selbst kreativ werden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Source Sans Pro"/>
                <a:cs typeface="Source Sans Pro"/>
              </a:rPr>
              <a:t>Einen eigenen </a:t>
            </a:r>
            <a:r>
              <a:rPr lang="de-DE" dirty="0" err="1" smtClean="0">
                <a:latin typeface="Source Sans Pro"/>
                <a:cs typeface="Source Sans Pro"/>
              </a:rPr>
              <a:t>Bound</a:t>
            </a:r>
            <a:r>
              <a:rPr lang="de-DE" dirty="0" smtClean="0">
                <a:latin typeface="Source Sans Pro"/>
                <a:cs typeface="Source Sans Pro"/>
              </a:rPr>
              <a:t> erstellen &amp; spielen</a:t>
            </a:r>
          </a:p>
          <a:p>
            <a:pPr marL="514350" indent="-514350">
              <a:buAutoNum type="arabicPeriod"/>
            </a:pPr>
            <a:r>
              <a:rPr lang="de-DE" dirty="0" err="1" smtClean="0">
                <a:latin typeface="Source Sans Pro"/>
                <a:cs typeface="Source Sans Pro"/>
              </a:rPr>
              <a:t>Bound</a:t>
            </a:r>
            <a:r>
              <a:rPr lang="de-DE" dirty="0" smtClean="0">
                <a:latin typeface="Source Sans Pro"/>
                <a:cs typeface="Source Sans Pro"/>
              </a:rPr>
              <a:t> konzipieren + Recherche</a:t>
            </a:r>
          </a:p>
          <a:p>
            <a:pPr marL="514350" indent="-514350">
              <a:buAutoNum type="arabicPeriod"/>
            </a:pPr>
            <a:r>
              <a:rPr lang="de-DE" dirty="0" err="1" smtClean="0">
                <a:latin typeface="Source Sans Pro"/>
                <a:cs typeface="Source Sans Pro"/>
              </a:rPr>
              <a:t>Bound</a:t>
            </a:r>
            <a:r>
              <a:rPr lang="de-DE" dirty="0" smtClean="0">
                <a:latin typeface="Source Sans Pro"/>
                <a:cs typeface="Source Sans Pro"/>
              </a:rPr>
              <a:t> Erstellung</a:t>
            </a:r>
          </a:p>
          <a:p>
            <a:pPr marL="514350" indent="-514350">
              <a:buAutoNum type="arabicPeriod"/>
            </a:pPr>
            <a:r>
              <a:rPr lang="de-DE" dirty="0" smtClean="0">
                <a:latin typeface="Source Sans Pro"/>
                <a:cs typeface="Source Sans Pro"/>
              </a:rPr>
              <a:t>Test und Korrekturen</a:t>
            </a:r>
          </a:p>
          <a:p>
            <a:pPr marL="514350" indent="-514350">
              <a:buAutoNum type="arabicPeriod"/>
            </a:pPr>
            <a:r>
              <a:rPr lang="de-DE" dirty="0" err="1" smtClean="0">
                <a:latin typeface="Source Sans Pro"/>
                <a:cs typeface="Source Sans Pro"/>
              </a:rPr>
              <a:t>Bounds</a:t>
            </a:r>
            <a:r>
              <a:rPr lang="de-DE" dirty="0" smtClean="0">
                <a:latin typeface="Source Sans Pro"/>
                <a:cs typeface="Source Sans Pro"/>
              </a:rPr>
              <a:t> spielen</a:t>
            </a:r>
          </a:p>
          <a:p>
            <a:pPr marL="0" indent="0">
              <a:buNone/>
            </a:pPr>
            <a:endParaRPr lang="de-DE" dirty="0" smtClean="0">
              <a:latin typeface="Source Sans Pro"/>
              <a:cs typeface="Source Sans Pro"/>
            </a:endParaRPr>
          </a:p>
          <a:p>
            <a:pPr marL="514350" indent="-514350">
              <a:buAutoNum type="arabicPeriod"/>
            </a:pP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Source Sans Pro"/>
                <a:cs typeface="Source Sans Pro"/>
              </a:rPr>
              <a:t>Konzept und Recherche	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Zielgruppe?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Route und Stationen grob festlegen</a:t>
            </a:r>
          </a:p>
          <a:p>
            <a:pPr lvl="1"/>
            <a:r>
              <a:rPr lang="de-DE" dirty="0" smtClean="0">
                <a:latin typeface="Source Sans Pro"/>
                <a:cs typeface="Source Sans Pro"/>
              </a:rPr>
              <a:t>Ziel: 10 Minuten Tour; min. 5 Elemente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Route abgehen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Fotos zur Dokumentation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Erstellung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Auf https://</a:t>
            </a:r>
            <a:r>
              <a:rPr lang="de-DE" dirty="0" err="1" smtClean="0">
                <a:latin typeface="Source Sans Pro"/>
                <a:cs typeface="Source Sans Pro"/>
              </a:rPr>
              <a:t>actionbound.com</a:t>
            </a:r>
            <a:r>
              <a:rPr lang="de-DE" dirty="0" smtClean="0">
                <a:latin typeface="Source Sans Pro"/>
                <a:cs typeface="Source Sans Pro"/>
              </a:rPr>
              <a:t> einloggen</a:t>
            </a:r>
          </a:p>
          <a:p>
            <a:r>
              <a:rPr lang="de-DE" dirty="0" err="1" smtClean="0">
                <a:latin typeface="Source Sans Pro"/>
                <a:cs typeface="Source Sans Pro"/>
              </a:rPr>
              <a:t>Bound</a:t>
            </a:r>
            <a:r>
              <a:rPr lang="de-DE" dirty="0">
                <a:latin typeface="Source Sans Pro"/>
                <a:cs typeface="Source Sans Pro"/>
              </a:rPr>
              <a:t> </a:t>
            </a:r>
            <a:r>
              <a:rPr lang="de-DE" dirty="0" err="1" smtClean="0">
                <a:latin typeface="Source Sans Pro"/>
                <a:cs typeface="Source Sans Pro"/>
              </a:rPr>
              <a:t>Creator</a:t>
            </a:r>
            <a:r>
              <a:rPr lang="de-DE" dirty="0" smtClean="0">
                <a:latin typeface="Source Sans Pro"/>
                <a:cs typeface="Source Sans Pro"/>
              </a:rPr>
              <a:t> nutzen</a:t>
            </a:r>
          </a:p>
          <a:p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5" name="Bild 4" descr="Bildschirmfoto 2016-11-02 um 12.55.3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81024"/>
            <a:ext cx="9144000" cy="18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Test und Korrekturen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Immer, immer, immer testen!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Testmodus auf der </a:t>
            </a:r>
            <a:r>
              <a:rPr lang="de-DE" dirty="0" err="1" smtClean="0">
                <a:latin typeface="Source Sans Pro"/>
                <a:cs typeface="Source Sans Pro"/>
              </a:rPr>
              <a:t>Boundpage</a:t>
            </a:r>
            <a:endParaRPr lang="de-DE" dirty="0" smtClean="0">
              <a:latin typeface="Source Sans Pro"/>
              <a:cs typeface="Source Sans Pro"/>
            </a:endParaRPr>
          </a:p>
          <a:p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5" name="Bild 4" descr="Bildschirmfoto 2016-11-02 um 13.00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02" y="2967427"/>
            <a:ext cx="6174384" cy="28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5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Source Sans Pro"/>
                <a:cs typeface="Source Sans Pro"/>
              </a:rPr>
              <a:t>Bound</a:t>
            </a:r>
            <a:r>
              <a:rPr lang="de-DE" dirty="0" smtClean="0">
                <a:latin typeface="Source Sans Pro"/>
                <a:cs typeface="Source Sans Pro"/>
              </a:rPr>
              <a:t> spielen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Source Sans Pro"/>
                <a:cs typeface="Source Sans Pro"/>
              </a:rPr>
              <a:t>Boundpage</a:t>
            </a:r>
            <a:r>
              <a:rPr lang="de-DE" dirty="0" smtClean="0">
                <a:latin typeface="Source Sans Pro"/>
                <a:cs typeface="Source Sans Pro"/>
              </a:rPr>
              <a:t> auf dem Computer oder </a:t>
            </a:r>
            <a:r>
              <a:rPr lang="de-DE" dirty="0" err="1" smtClean="0">
                <a:latin typeface="Source Sans Pro"/>
                <a:cs typeface="Source Sans Pro"/>
              </a:rPr>
              <a:t>Tablet</a:t>
            </a:r>
            <a:r>
              <a:rPr lang="de-DE" dirty="0" smtClean="0">
                <a:latin typeface="Source Sans Pro"/>
                <a:cs typeface="Source Sans Pro"/>
              </a:rPr>
              <a:t> öffnen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Entdecken welche Touren die restlichen Gruppen erstellt haben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5" name="Bild 4" descr="Bildschirmfoto 2016-11-02 um 13.0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84" y="4220628"/>
            <a:ext cx="4841568" cy="19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Raum für Diskussion und Fragen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Praxiseinsatz?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Bibliothekseinführung und was dann?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...</a:t>
            </a:r>
          </a:p>
          <a:p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8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7-acti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 b="11102"/>
          <a:stretch>
            <a:fillRect/>
          </a:stretch>
        </p:blipFill>
        <p:spPr>
          <a:xfrm>
            <a:off x="-3796" y="941810"/>
            <a:ext cx="9147796" cy="5030935"/>
          </a:xfrm>
        </p:spPr>
      </p:pic>
    </p:spTree>
    <p:extLst>
      <p:ext uri="{BB962C8B-B14F-4D97-AF65-F5344CB8AC3E}">
        <p14:creationId xmlns:p14="http://schemas.microsoft.com/office/powerpoint/2010/main" val="57237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>
              <a:latin typeface="Source Sans Pro"/>
              <a:cs typeface="Source Sans Pro"/>
            </a:endParaRPr>
          </a:p>
          <a:p>
            <a:pPr marL="0" indent="0" algn="ctr">
              <a:buNone/>
            </a:pPr>
            <a:endParaRPr lang="de-DE" dirty="0">
              <a:latin typeface="Source Sans Pro"/>
              <a:cs typeface="Source Sans Pro"/>
            </a:endParaRPr>
          </a:p>
          <a:p>
            <a:pPr marL="0" indent="0" algn="ctr">
              <a:buNone/>
            </a:pPr>
            <a:endParaRPr lang="de-DE" dirty="0" smtClean="0">
              <a:latin typeface="Source Sans Pro"/>
              <a:cs typeface="Source Sans Pro"/>
            </a:endParaRPr>
          </a:p>
          <a:p>
            <a:pPr marL="0" indent="0" algn="ctr">
              <a:buNone/>
            </a:pPr>
            <a:r>
              <a:rPr lang="de-DE" sz="3600" dirty="0" smtClean="0">
                <a:latin typeface="Source Sans Pro"/>
                <a:cs typeface="Source Sans Pro"/>
              </a:rPr>
              <a:t>Mit wem hab ich es zu tun?</a:t>
            </a:r>
            <a:endParaRPr lang="de-DE" sz="3600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Überblick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Source Sans Pro"/>
                <a:cs typeface="Source Sans Pro"/>
              </a:rPr>
              <a:t>Hintergrund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Features anhand von Einsatzbeispielen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Homepage / </a:t>
            </a:r>
            <a:r>
              <a:rPr lang="de-DE" dirty="0" err="1" smtClean="0">
                <a:latin typeface="Source Sans Pro"/>
                <a:cs typeface="Source Sans Pro"/>
              </a:rPr>
              <a:t>Bound</a:t>
            </a:r>
            <a:r>
              <a:rPr lang="de-DE" dirty="0" smtClean="0">
                <a:latin typeface="Source Sans Pro"/>
                <a:cs typeface="Source Sans Pro"/>
              </a:rPr>
              <a:t> </a:t>
            </a:r>
            <a:r>
              <a:rPr lang="de-DE" dirty="0" err="1" smtClean="0">
                <a:latin typeface="Source Sans Pro"/>
                <a:cs typeface="Source Sans Pro"/>
              </a:rPr>
              <a:t>Creator</a:t>
            </a:r>
            <a:endParaRPr lang="de-DE" dirty="0" smtClean="0">
              <a:latin typeface="Source Sans Pro"/>
              <a:cs typeface="Source Sans Pro"/>
            </a:endParaRPr>
          </a:p>
          <a:p>
            <a:r>
              <a:rPr lang="de-DE" dirty="0" smtClean="0">
                <a:latin typeface="Source Sans Pro"/>
                <a:cs typeface="Source Sans Pro"/>
              </a:rPr>
              <a:t>Selbst kreativ werden</a:t>
            </a:r>
          </a:p>
          <a:p>
            <a:r>
              <a:rPr lang="de-DE" dirty="0" smtClean="0">
                <a:latin typeface="Source Sans Pro"/>
                <a:cs typeface="Source Sans Pro"/>
              </a:rPr>
              <a:t>Diskussion über den Praxiseinsatz</a:t>
            </a: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Hintergrund</a:t>
            </a:r>
            <a:endParaRPr lang="de-DE" dirty="0">
              <a:latin typeface="Source Sans Pro"/>
              <a:cs typeface="Source Sans Pro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>
              <a:latin typeface="Source Sans Pro"/>
              <a:cs typeface="Source Sans Pro"/>
            </a:endParaRPr>
          </a:p>
          <a:p>
            <a:r>
              <a:rPr lang="de-DE" dirty="0" smtClean="0">
                <a:latin typeface="Source Sans Pro"/>
                <a:cs typeface="Source Sans Pro"/>
              </a:rPr>
              <a:t>Idee</a:t>
            </a:r>
            <a:r>
              <a:rPr lang="de-DE" dirty="0">
                <a:latin typeface="Source Sans Pro"/>
                <a:cs typeface="Source Sans Pro"/>
              </a:rPr>
              <a:t>: Rallye von Jugendlichen aus Kreuzberg für andere Jugendliche</a:t>
            </a:r>
          </a:p>
          <a:p>
            <a:r>
              <a:rPr lang="de-DE" dirty="0">
                <a:latin typeface="Source Sans Pro"/>
                <a:cs typeface="Source Sans Pro"/>
              </a:rPr>
              <a:t>Keinen Kooperationspartner gefunden</a:t>
            </a:r>
          </a:p>
          <a:p>
            <a:r>
              <a:rPr lang="de-DE" dirty="0">
                <a:latin typeface="Source Sans Pro"/>
                <a:cs typeface="Source Sans Pro"/>
              </a:rPr>
              <a:t>Selbst umgesetzt, eine Ebene höher gesetzt: Nutzer können Rallyes selbst machen!</a:t>
            </a:r>
          </a:p>
          <a:p>
            <a:pPr marL="0" indent="0">
              <a:buNone/>
            </a:pP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e"/>
                <a:cs typeface="Soure"/>
              </a:rPr>
              <a:t>Prinzip</a:t>
            </a:r>
            <a:endParaRPr lang="de-DE" dirty="0">
              <a:latin typeface="Soure"/>
              <a:cs typeface="Soure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5366" b="-55366"/>
          <a:stretch>
            <a:fillRect/>
          </a:stretch>
        </p:blipFill>
        <p:spPr/>
      </p:pic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4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95" y="1591677"/>
            <a:ext cx="2544581" cy="4525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Einsatzbeispiele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5" name="Inhaltsplatzhalter 4" descr="IMG_430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08" r="-111708"/>
          <a:stretch>
            <a:fillRect/>
          </a:stretch>
        </p:blipFill>
        <p:spPr>
          <a:xfrm>
            <a:off x="448676" y="1600200"/>
            <a:ext cx="8229600" cy="4525963"/>
          </a:xfrm>
        </p:spPr>
      </p:pic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10" name="Bild 9" descr="IMG_436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5445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IMG_43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19" y="1600200"/>
            <a:ext cx="2544581" cy="4525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Einsatzbeispiele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5" name="Inhaltsplatzhalter 4" descr="IMG_430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08" r="-111708"/>
          <a:stretch>
            <a:fillRect/>
          </a:stretch>
        </p:blipFill>
        <p:spPr/>
      </p:pic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8" name="Bild 7" descr="IMG_43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5445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1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43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6" y="1600200"/>
            <a:ext cx="2544581" cy="45259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Einsatzbeispiele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5" name="Inhaltsplatzhalter 4" descr="IMG_43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08" r="-111708"/>
          <a:stretch>
            <a:fillRect/>
          </a:stretch>
        </p:blipFill>
        <p:spPr/>
      </p:pic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6" name="Bild 5" descr="IMG_43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3" y="1600200"/>
            <a:ext cx="25445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MG_43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42" y="1600868"/>
            <a:ext cx="2544206" cy="45252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Source Sans Pro"/>
                <a:cs typeface="Source Sans Pro"/>
              </a:rPr>
              <a:t>Einsatzbeispiele</a:t>
            </a:r>
            <a:endParaRPr lang="de-DE" dirty="0">
              <a:latin typeface="Source Sans Pro"/>
              <a:cs typeface="Source Sans Pro"/>
            </a:endParaRPr>
          </a:p>
        </p:txBody>
      </p:sp>
      <p:pic>
        <p:nvPicPr>
          <p:cNvPr id="4" name="Bild 3" descr="A-Logo-10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8" y="5423468"/>
            <a:ext cx="1434531" cy="1434531"/>
          </a:xfrm>
          <a:prstGeom prst="rect">
            <a:avLst/>
          </a:prstGeom>
        </p:spPr>
      </p:pic>
      <p:pic>
        <p:nvPicPr>
          <p:cNvPr id="8" name="Inhaltsplatzhalter 7" descr="IMG_4358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08" r="-111708"/>
          <a:stretch>
            <a:fillRect/>
          </a:stretch>
        </p:blipFill>
        <p:spPr/>
      </p:pic>
      <p:pic>
        <p:nvPicPr>
          <p:cNvPr id="9" name="Bild 8" descr="IMG_43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3" y="1600868"/>
            <a:ext cx="2544206" cy="45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Schwarz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Schwarz .thmx</Template>
  <TotalTime>0</TotalTime>
  <Words>191</Words>
  <Application>Microsoft Macintosh PowerPoint</Application>
  <PresentationFormat>Bildschirmpräsentation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 Schwarz </vt:lpstr>
      <vt:lpstr>PowerPoint-Präsentation</vt:lpstr>
      <vt:lpstr>PowerPoint-Präsentation</vt:lpstr>
      <vt:lpstr>Überblick</vt:lpstr>
      <vt:lpstr>Hintergrund</vt:lpstr>
      <vt:lpstr>Prinzip</vt:lpstr>
      <vt:lpstr>Einsatzbeispiele</vt:lpstr>
      <vt:lpstr>Einsatzbeispiele</vt:lpstr>
      <vt:lpstr>Einsatzbeispiele</vt:lpstr>
      <vt:lpstr>Einsatzbeispiele</vt:lpstr>
      <vt:lpstr>Was ist der Bound Creator?</vt:lpstr>
      <vt:lpstr>Genug Frontalvortrag</vt:lpstr>
      <vt:lpstr>Selbst kreativ werden</vt:lpstr>
      <vt:lpstr>Konzept und Recherche </vt:lpstr>
      <vt:lpstr>Erstellung</vt:lpstr>
      <vt:lpstr>Test und Korrekturen</vt:lpstr>
      <vt:lpstr>Bound spielen</vt:lpstr>
      <vt:lpstr>Raum für Diskussion und Fragen</vt:lpstr>
      <vt:lpstr>PowerPoint-Präsentation</vt:lpstr>
    </vt:vector>
  </TitlesOfParts>
  <Company>Universität Augsburg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Heiß</dc:creator>
  <cp:lastModifiedBy>Benedikt Heiß</cp:lastModifiedBy>
  <cp:revision>19</cp:revision>
  <dcterms:created xsi:type="dcterms:W3CDTF">2016-10-27T11:41:35Z</dcterms:created>
  <dcterms:modified xsi:type="dcterms:W3CDTF">2016-11-09T10:53:43Z</dcterms:modified>
</cp:coreProperties>
</file>